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71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ABC0F-4F7E-E749-8B92-018F30B9652D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F6F851-D29D-2445-97AC-E435ECBCFC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564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31D2CE5-B4D8-344C-819E-E38C4CB632E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056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6008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67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3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73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022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194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97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5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268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3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64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3E4E03D-DC01-9543-872E-943F68D5B6A3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BF75BCE-AAB6-AF49-A715-719D39D226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081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2C7B47-DF2D-46D9-9584-5C83FCA86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1D6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48541E3-A59C-41D3-85D2-70F0E0E9B6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6196" y="804672"/>
            <a:ext cx="10579608" cy="5248656"/>
          </a:xfrm>
          <a:prstGeom prst="rect">
            <a:avLst/>
          </a:prstGeom>
          <a:solidFill>
            <a:srgbClr val="FFFFFF"/>
          </a:solidFill>
          <a:ln w="2540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9CC6890-CD13-7C47-84CE-E95A7A1C12BA}"/>
              </a:ext>
            </a:extLst>
          </p:cNvPr>
          <p:cNvGrpSpPr/>
          <p:nvPr/>
        </p:nvGrpSpPr>
        <p:grpSpPr>
          <a:xfrm>
            <a:off x="1865539" y="899885"/>
            <a:ext cx="8460922" cy="5853611"/>
            <a:chOff x="1224207" y="933850"/>
            <a:chExt cx="8460922" cy="585361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C59C8F-1A51-2E4D-AB91-1D68A35A31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24207" y="1118034"/>
              <a:ext cx="4608576" cy="460857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F73A814-C238-BE41-8BD0-8C80C89CF164}"/>
                </a:ext>
              </a:extLst>
            </p:cNvPr>
            <p:cNvSpPr txBox="1"/>
            <p:nvPr/>
          </p:nvSpPr>
          <p:spPr>
            <a:xfrm>
              <a:off x="5374334" y="933850"/>
              <a:ext cx="4310795" cy="31547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9900" b="1" i="0" u="none" strike="noStrike" kern="1200" cap="none" spc="0" normalizeH="0" baseline="0" noProof="0" dirty="0">
                  <a:ln>
                    <a:noFill/>
                  </a:ln>
                  <a:solidFill>
                    <a:srgbClr val="3065CE"/>
                  </a:solidFill>
                  <a:effectLst/>
                  <a:uLnTx/>
                  <a:uFillTx/>
                  <a:latin typeface="SignPainter HouseScript" panose="02000006070000020004" pitchFamily="2" charset="0"/>
                  <a:ea typeface="Brush Script MT" panose="03060802040406070304" pitchFamily="66" charset="-122"/>
                  <a:cs typeface="Pristina" panose="020F0502020204030204" pitchFamily="34" charset="0"/>
                </a:rPr>
                <a:t>Hello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DBE2234-8805-7443-9327-99B0364DDF7C}"/>
                </a:ext>
              </a:extLst>
            </p:cNvPr>
            <p:cNvSpPr txBox="1"/>
            <p:nvPr/>
          </p:nvSpPr>
          <p:spPr>
            <a:xfrm>
              <a:off x="5374334" y="3017198"/>
              <a:ext cx="4309598" cy="37702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3900" b="1" i="0" u="none" strike="noStrike" kern="1200" cap="none" spc="0" normalizeH="0" baseline="0" noProof="0" dirty="0">
                  <a:ln>
                    <a:noFill/>
                  </a:ln>
                  <a:solidFill>
                    <a:srgbClr val="B4459E"/>
                  </a:solidFill>
                  <a:effectLst/>
                  <a:uLnTx/>
                  <a:uFillTx/>
                  <a:latin typeface="SignPainter HouseScript" panose="02000006070000020004" pitchFamily="2" charset="0"/>
                  <a:ea typeface="Brush Script MT" panose="03060802040406070304" pitchFamily="66" charset="-122"/>
                  <a:cs typeface="Pristina" panose="020F0502020204030204" pitchFamily="34" charset="0"/>
                </a:rPr>
                <a:t>NLP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6F3B446-339D-894C-8091-142C7C3D4BC1}"/>
                </a:ext>
              </a:extLst>
            </p:cNvPr>
            <p:cNvSpPr/>
            <p:nvPr/>
          </p:nvSpPr>
          <p:spPr>
            <a:xfrm>
              <a:off x="2508068" y="4923467"/>
              <a:ext cx="2063931" cy="479568"/>
            </a:xfrm>
            <a:prstGeom prst="rect">
              <a:avLst/>
            </a:prstGeom>
            <a:solidFill>
              <a:schemeClr val="lt1"/>
            </a:solidFill>
            <a:ln w="63500" cmpd="thinThick">
              <a:solidFill>
                <a:schemeClr val="accent1">
                  <a:alpha val="82000"/>
                </a:schemeClr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endParaRPr>
            </a:p>
          </p:txBody>
        </p:sp>
        <p:pic>
          <p:nvPicPr>
            <p:cNvPr id="18" name="Graphic 17" descr="Magnifying glass">
              <a:extLst>
                <a:ext uri="{FF2B5EF4-FFF2-40B4-BE49-F238E27FC236}">
                  <a16:creationId xmlns:a16="http://schemas.microsoft.com/office/drawing/2014/main" id="{EE4819D3-5569-9443-ABEC-760D5A37B5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206239" y="5008430"/>
              <a:ext cx="329289" cy="3292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1377451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</Words>
  <Application>Microsoft Macintosh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Gill Sans MT</vt:lpstr>
      <vt:lpstr>SignPainter HouseScript</vt:lpstr>
      <vt:lpstr>Parcel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Irwin</dc:creator>
  <cp:lastModifiedBy>Max Irwin</cp:lastModifiedBy>
  <cp:revision>1</cp:revision>
  <dcterms:created xsi:type="dcterms:W3CDTF">2020-09-18T18:46:05Z</dcterms:created>
  <dcterms:modified xsi:type="dcterms:W3CDTF">2020-09-18T18:47:07Z</dcterms:modified>
</cp:coreProperties>
</file>

<file path=docProps/thumbnail.jpeg>
</file>